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7"/>
  </p:notesMasterIdLst>
  <p:handoutMasterIdLst>
    <p:handoutMasterId r:id="rId78"/>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267" r:id="rId31"/>
    <p:sldId id="289" r:id="rId32"/>
    <p:sldId id="307" r:id="rId33"/>
    <p:sldId id="265" r:id="rId34"/>
    <p:sldId id="266" r:id="rId35"/>
    <p:sldId id="268" r:id="rId36"/>
    <p:sldId id="295" r:id="rId37"/>
    <p:sldId id="311" r:id="rId38"/>
    <p:sldId id="489" r:id="rId39"/>
    <p:sldId id="294" r:id="rId40"/>
    <p:sldId id="330" r:id="rId41"/>
    <p:sldId id="490" r:id="rId42"/>
    <p:sldId id="439" r:id="rId43"/>
    <p:sldId id="366" r:id="rId44"/>
    <p:sldId id="511" r:id="rId45"/>
    <p:sldId id="314" r:id="rId46"/>
    <p:sldId id="336" r:id="rId47"/>
    <p:sldId id="491" r:id="rId48"/>
    <p:sldId id="335" r:id="rId49"/>
    <p:sldId id="512" r:id="rId50"/>
    <p:sldId id="373" r:id="rId51"/>
    <p:sldId id="492" r:id="rId52"/>
    <p:sldId id="328" r:id="rId53"/>
    <p:sldId id="408" r:id="rId54"/>
    <p:sldId id="435" r:id="rId55"/>
    <p:sldId id="436" r:id="rId56"/>
    <p:sldId id="506" r:id="rId57"/>
    <p:sldId id="437" r:id="rId58"/>
    <p:sldId id="438" r:id="rId59"/>
    <p:sldId id="464" r:id="rId60"/>
    <p:sldId id="508" r:id="rId61"/>
    <p:sldId id="465" r:id="rId62"/>
    <p:sldId id="466" r:id="rId63"/>
    <p:sldId id="467" r:id="rId64"/>
    <p:sldId id="447" r:id="rId65"/>
    <p:sldId id="412" r:id="rId66"/>
    <p:sldId id="692" r:id="rId67"/>
    <p:sldId id="392" r:id="rId68"/>
    <p:sldId id="441" r:id="rId69"/>
    <p:sldId id="513" r:id="rId70"/>
    <p:sldId id="514" r:id="rId71"/>
    <p:sldId id="515" r:id="rId72"/>
    <p:sldId id="450" r:id="rId73"/>
    <p:sldId id="399" r:id="rId74"/>
    <p:sldId id="391" r:id="rId75"/>
    <p:sldId id="319" r:id="rId76"/>
  </p:sldIdLst>
  <p:sldSz cx="12192000" cy="6858000"/>
  <p:notesSz cx="7315200" cy="9601200"/>
  <p:embeddedFontLst>
    <p:embeddedFont>
      <p:font typeface="Baskerville Old Face" panose="02020602080505020303" pitchFamily="18" charset="0"/>
      <p:regular r:id="rId79"/>
    </p:embeddedFont>
    <p:embeddedFont>
      <p:font typeface="Calibri" panose="020F0502020204030204" pitchFamily="34" charset="0"/>
      <p:regular r:id="rId80"/>
      <p:bold r:id="rId81"/>
      <p:italic r:id="rId82"/>
      <p:boldItalic r:id="rId83"/>
    </p:embeddedFont>
    <p:embeddedFont>
      <p:font typeface="Candara" panose="020E0502030303020204" pitchFamily="34" charset="0"/>
      <p:regular r:id="rId84"/>
      <p:bold r:id="rId85"/>
      <p:italic r:id="rId86"/>
      <p:boldItalic r:id="rId87"/>
    </p:embeddedFont>
    <p:embeddedFont>
      <p:font typeface="Century Gothic" panose="020B0502020202020204" pitchFamily="34" charset="0"/>
      <p:regular r:id="rId88"/>
      <p:bold r:id="rId89"/>
      <p:italic r:id="rId90"/>
      <p:boldItalic r:id="rId91"/>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69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p:scale>
          <a:sx n="70" d="100"/>
          <a:sy n="70" d="100"/>
        </p:scale>
        <p:origin x="1380" y="93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30</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32</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33</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34</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35</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36</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37</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39</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40</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43</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45</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46</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48</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50</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52</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53</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54</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55</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56</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71</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72</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75</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51.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7.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1.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5.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5.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3.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1.png"/><Relationship Id="rId5" Type="http://schemas.openxmlformats.org/officeDocument/2006/relationships/tags" Target="../tags/tag35.xml"/><Relationship Id="rId10" Type="http://schemas.openxmlformats.org/officeDocument/2006/relationships/image" Target="../media/image60.png"/><Relationship Id="rId4" Type="http://schemas.openxmlformats.org/officeDocument/2006/relationships/tags" Target="../tags/tag34.xml"/><Relationship Id="rId9" Type="http://schemas.openxmlformats.org/officeDocument/2006/relationships/image" Target="../media/image59.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9.xml"/><Relationship Id="rId7" Type="http://schemas.openxmlformats.org/officeDocument/2006/relationships/image" Target="../media/image6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0.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0.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9.jpeg"/><Relationship Id="rId4" Type="http://schemas.openxmlformats.org/officeDocument/2006/relationships/image" Target="../media/image71.wmf"/></Relationships>
</file>

<file path=ppt/slides/_rels/slide44.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9.jpeg"/><Relationship Id="rId5" Type="http://schemas.openxmlformats.org/officeDocument/2006/relationships/image" Target="../media/image71.wmf"/><Relationship Id="rId4" Type="http://schemas.openxmlformats.org/officeDocument/2006/relationships/notesSlide" Target="../notesSlides/notesSlide32.xml"/><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46.xml"/><Relationship Id="rId7" Type="http://schemas.openxmlformats.org/officeDocument/2006/relationships/image" Target="../media/image7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5.jpeg"/><Relationship Id="rId5" Type="http://schemas.openxmlformats.org/officeDocument/2006/relationships/image" Target="../media/image76.jpeg"/><Relationship Id="rId4" Type="http://schemas.openxmlformats.org/officeDocument/2006/relationships/slideLayout" Target="../slideLayouts/slideLayout2.xml"/><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7.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5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74.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74.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74.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74.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74.wmf"/></Relationships>
</file>

<file path=ppt/slides/_rels/slide58.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82.wmf"/></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7.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6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96.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95.png"/><Relationship Id="rId5" Type="http://schemas.openxmlformats.org/officeDocument/2006/relationships/tags" Target="../tags/tag57.xml"/><Relationship Id="rId10" Type="http://schemas.openxmlformats.org/officeDocument/2006/relationships/image" Target="../media/image94.png"/><Relationship Id="rId4" Type="http://schemas.openxmlformats.org/officeDocument/2006/relationships/tags" Target="../tags/tag56.xml"/><Relationship Id="rId9"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tags" Target="../tags/tag61.xml"/><Relationship Id="rId7" Type="http://schemas.openxmlformats.org/officeDocument/2006/relationships/image" Target="../media/image100.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9.png"/><Relationship Id="rId5" Type="http://schemas.openxmlformats.org/officeDocument/2006/relationships/image" Target="../media/image98.emf"/><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image" Target="../media/image107.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06.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05.png"/><Relationship Id="rId5" Type="http://schemas.openxmlformats.org/officeDocument/2006/relationships/tags" Target="../tags/tag66.xml"/><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tags" Target="../tags/tag65.xml"/><Relationship Id="rId9" Type="http://schemas.openxmlformats.org/officeDocument/2006/relationships/image" Target="../media/image103.wmf"/><Relationship Id="rId14" Type="http://schemas.openxmlformats.org/officeDocument/2006/relationships/image" Target="../media/image108.png"/></Relationships>
</file>

<file path=ppt/slides/_rels/slide7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slideLayout" Target="../slideLayouts/slideLayout2.xml"/><Relationship Id="rId7" Type="http://schemas.openxmlformats.org/officeDocument/2006/relationships/image" Target="../media/image111.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3.wmf"/><Relationship Id="rId5" Type="http://schemas.openxmlformats.org/officeDocument/2006/relationships/image" Target="../media/image110.emf"/><Relationship Id="rId4"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74.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2.wmf"/><Relationship Id="rId5" Type="http://schemas.openxmlformats.org/officeDocument/2006/relationships/image" Target="../media/image115.png"/><Relationship Id="rId4" Type="http://schemas.openxmlformats.org/officeDocument/2006/relationships/image" Target="../media/image69.jpeg"/></Relationships>
</file>

<file path=ppt/slides/_rels/slide7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76.xml"/><Relationship Id="rId7" Type="http://schemas.openxmlformats.org/officeDocument/2006/relationships/image" Target="../media/image11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19.png"/><Relationship Id="rId4" Type="http://schemas.openxmlformats.org/officeDocument/2006/relationships/tags" Target="../tags/tag77.xml"/><Relationship Id="rId9" Type="http://schemas.openxmlformats.org/officeDocument/2006/relationships/image" Target="../media/image11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776370"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754852"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59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59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32856" y="4468034"/>
            <a:ext cx="4727765" cy="2062103"/>
            <a:chOff x="3279222" y="4484077"/>
            <a:chExt cx="4727765" cy="2062103"/>
          </a:xfrm>
        </p:grpSpPr>
        <p:sp>
          <p:nvSpPr>
            <p:cNvPr id="22" name="TextBox 21">
              <a:extLst>
                <a:ext uri="{FF2B5EF4-FFF2-40B4-BE49-F238E27FC236}">
                  <a16:creationId xmlns:a16="http://schemas.microsoft.com/office/drawing/2014/main" id="{070ABBEA-4033-46BA-BFCE-90EEA5FE99CA}"/>
                </a:ext>
              </a:extLst>
            </p:cNvPr>
            <p:cNvSpPr txBox="1"/>
            <p:nvPr/>
          </p:nvSpPr>
          <p:spPr>
            <a:xfrm>
              <a:off x="4530534" y="4484077"/>
              <a:ext cx="3476453" cy="2062103"/>
            </a:xfrm>
            <a:prstGeom prst="rect">
              <a:avLst/>
            </a:prstGeom>
            <a:noFill/>
          </p:spPr>
          <p:txBody>
            <a:bodyPr wrap="square" rtlCol="0">
              <a:spAutoFit/>
            </a:bodyPr>
            <a:lstStyle/>
            <a:p>
              <a:r>
                <a:rPr lang="en-US" sz="3200" dirty="0"/>
                <a:t>Sedimentation tank drain has a minor loss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3279222" y="49918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70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(flow resistance)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64"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31"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10649469" y="3283222"/>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10311332" y="3541984"/>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10485957" y="3553097"/>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10666932" y="5589859"/>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10800282" y="5386659"/>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10800282" y="5185047"/>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10865369" y="4983434"/>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10865369" y="4780234"/>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10865369" y="4578622"/>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10932044" y="437700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10932044" y="4173809"/>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10932044" y="397219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10932044" y="3770584"/>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10932044" y="356897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only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125237</TotalTime>
  <Words>3638</Words>
  <Application>Microsoft Office PowerPoint</Application>
  <PresentationFormat>Widescreen</PresentationFormat>
  <Paragraphs>547</Paragraphs>
  <Slides>75</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6" baseType="lpstr">
      <vt:lpstr>Symbol</vt:lpstr>
      <vt:lpstr>Candara</vt:lpstr>
      <vt:lpstr>Times New Roman</vt:lpstr>
      <vt:lpstr>Calibri</vt:lpstr>
      <vt:lpstr>Arial</vt:lpstr>
      <vt:lpstr>Baskerville Old Face</vt:lpstr>
      <vt:lpstr>Wingdings</vt:lpstr>
      <vt:lpstr>Century Gothic</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  A key technology for high performing plants</vt:lpstr>
      <vt:lpstr>Modular: Constant Level Tanks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1809</cp:revision>
  <cp:lastPrinted>2017-09-05T11:56:51Z</cp:lastPrinted>
  <dcterms:created xsi:type="dcterms:W3CDTF">2004-08-17T19:01:02Z</dcterms:created>
  <dcterms:modified xsi:type="dcterms:W3CDTF">2022-01-27T19:01:25Z</dcterms:modified>
</cp:coreProperties>
</file>